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65" r:id="rId6"/>
    <p:sldId id="258" r:id="rId7"/>
    <p:sldId id="259" r:id="rId8"/>
    <p:sldId id="260" r:id="rId9"/>
    <p:sldId id="261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15BE2C-6188-DF49-B7FD-F2D923466BD9}" v="6" dt="2021-01-11T08:42:21.3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52"/>
  </p:normalViewPr>
  <p:slideViewPr>
    <p:cSldViewPr snapToGrid="0" snapToObjects="1" showGuides="1">
      <p:cViewPr varScale="1">
        <p:scale>
          <a:sx n="111" d="100"/>
          <a:sy n="111" d="100"/>
        </p:scale>
        <p:origin x="53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ùng Khánh Lâm" userId="bfd9f499-b63e-4f88-a979-812151fa510c" providerId="ADAL" clId="{F815BE2C-6188-DF49-B7FD-F2D923466BD9}"/>
    <pc:docChg chg="custSel modSld">
      <pc:chgData name="Phùng Khánh Lâm" userId="bfd9f499-b63e-4f88-a979-812151fa510c" providerId="ADAL" clId="{F815BE2C-6188-DF49-B7FD-F2D923466BD9}" dt="2021-01-11T08:43:31.271" v="32" actId="14100"/>
      <pc:docMkLst>
        <pc:docMk/>
      </pc:docMkLst>
      <pc:sldChg chg="addSp delSp modSp mod">
        <pc:chgData name="Phùng Khánh Lâm" userId="bfd9f499-b63e-4f88-a979-812151fa510c" providerId="ADAL" clId="{F815BE2C-6188-DF49-B7FD-F2D923466BD9}" dt="2021-01-11T08:20:04.581" v="1" actId="478"/>
        <pc:sldMkLst>
          <pc:docMk/>
          <pc:sldMk cId="3718949841" sldId="262"/>
        </pc:sldMkLst>
        <pc:spChg chg="del">
          <ac:chgData name="Phùng Khánh Lâm" userId="bfd9f499-b63e-4f88-a979-812151fa510c" providerId="ADAL" clId="{F815BE2C-6188-DF49-B7FD-F2D923466BD9}" dt="2021-01-11T08:20:01.650" v="0" actId="478"/>
          <ac:spMkLst>
            <pc:docMk/>
            <pc:sldMk cId="3718949841" sldId="262"/>
            <ac:spMk id="2" creationId="{ECD8D4A2-04CA-6443-960D-0A97E7AC827A}"/>
          </ac:spMkLst>
        </pc:spChg>
        <pc:spChg chg="add del mod">
          <ac:chgData name="Phùng Khánh Lâm" userId="bfd9f499-b63e-4f88-a979-812151fa510c" providerId="ADAL" clId="{F815BE2C-6188-DF49-B7FD-F2D923466BD9}" dt="2021-01-11T08:20:04.581" v="1" actId="478"/>
          <ac:spMkLst>
            <pc:docMk/>
            <pc:sldMk cId="3718949841" sldId="262"/>
            <ac:spMk id="5" creationId="{441D87BB-2E69-1947-97F3-C2E0013AC014}"/>
          </ac:spMkLst>
        </pc:spChg>
      </pc:sldChg>
      <pc:sldChg chg="addSp delSp modSp mod">
        <pc:chgData name="Phùng Khánh Lâm" userId="bfd9f499-b63e-4f88-a979-812151fa510c" providerId="ADAL" clId="{F815BE2C-6188-DF49-B7FD-F2D923466BD9}" dt="2021-01-11T08:43:31.271" v="32" actId="14100"/>
        <pc:sldMkLst>
          <pc:docMk/>
          <pc:sldMk cId="436190128" sldId="264"/>
        </pc:sldMkLst>
        <pc:spChg chg="add mod">
          <ac:chgData name="Phùng Khánh Lâm" userId="bfd9f499-b63e-4f88-a979-812151fa510c" providerId="ADAL" clId="{F815BE2C-6188-DF49-B7FD-F2D923466BD9}" dt="2021-01-11T08:22:59.635" v="7" actId="2085"/>
          <ac:spMkLst>
            <pc:docMk/>
            <pc:sldMk cId="436190128" sldId="264"/>
            <ac:spMk id="3" creationId="{4BF4E827-1AAA-E642-B692-4C4234F7535F}"/>
          </ac:spMkLst>
        </pc:spChg>
        <pc:spChg chg="add mod">
          <ac:chgData name="Phùng Khánh Lâm" userId="bfd9f499-b63e-4f88-a979-812151fa510c" providerId="ADAL" clId="{F815BE2C-6188-DF49-B7FD-F2D923466BD9}" dt="2021-01-11T08:23:33.800" v="11" actId="14100"/>
          <ac:spMkLst>
            <pc:docMk/>
            <pc:sldMk cId="436190128" sldId="264"/>
            <ac:spMk id="5" creationId="{54E32A53-1C7C-7346-AEAD-43BCFD274431}"/>
          </ac:spMkLst>
        </pc:spChg>
        <pc:spChg chg="add mod">
          <ac:chgData name="Phùng Khánh Lâm" userId="bfd9f499-b63e-4f88-a979-812151fa510c" providerId="ADAL" clId="{F815BE2C-6188-DF49-B7FD-F2D923466BD9}" dt="2021-01-11T08:43:21.418" v="31" actId="14100"/>
          <ac:spMkLst>
            <pc:docMk/>
            <pc:sldMk cId="436190128" sldId="264"/>
            <ac:spMk id="6" creationId="{54462449-1C92-B545-B286-02C24DD98CA3}"/>
          </ac:spMkLst>
        </pc:spChg>
        <pc:spChg chg="add mod">
          <ac:chgData name="Phùng Khánh Lâm" userId="bfd9f499-b63e-4f88-a979-812151fa510c" providerId="ADAL" clId="{F815BE2C-6188-DF49-B7FD-F2D923466BD9}" dt="2021-01-11T08:43:31.271" v="32" actId="14100"/>
          <ac:spMkLst>
            <pc:docMk/>
            <pc:sldMk cId="436190128" sldId="264"/>
            <ac:spMk id="7" creationId="{FA80DC4E-68D7-8943-B871-6CB74897DA35}"/>
          </ac:spMkLst>
        </pc:spChg>
        <pc:spChg chg="add mod">
          <ac:chgData name="Phùng Khánh Lâm" userId="bfd9f499-b63e-4f88-a979-812151fa510c" providerId="ADAL" clId="{F815BE2C-6188-DF49-B7FD-F2D923466BD9}" dt="2021-01-11T08:42:49.458" v="30" actId="14100"/>
          <ac:spMkLst>
            <pc:docMk/>
            <pc:sldMk cId="436190128" sldId="264"/>
            <ac:spMk id="8" creationId="{B199C66F-78A1-B04B-96B2-901FB74988EC}"/>
          </ac:spMkLst>
        </pc:spChg>
        <pc:spChg chg="add mod">
          <ac:chgData name="Phùng Khánh Lâm" userId="bfd9f499-b63e-4f88-a979-812151fa510c" providerId="ADAL" clId="{F815BE2C-6188-DF49-B7FD-F2D923466BD9}" dt="2021-01-11T08:42:32.009" v="29" actId="14100"/>
          <ac:spMkLst>
            <pc:docMk/>
            <pc:sldMk cId="436190128" sldId="264"/>
            <ac:spMk id="9" creationId="{9038C543-69F8-6D4D-B695-1292646678ED}"/>
          </ac:spMkLst>
        </pc:spChg>
        <pc:picChg chg="add">
          <ac:chgData name="Phùng Khánh Lâm" userId="bfd9f499-b63e-4f88-a979-812151fa510c" providerId="ADAL" clId="{F815BE2C-6188-DF49-B7FD-F2D923466BD9}" dt="2021-01-11T08:21:48.251" v="3"/>
          <ac:picMkLst>
            <pc:docMk/>
            <pc:sldMk cId="436190128" sldId="264"/>
            <ac:picMk id="2" creationId="{476024CA-B058-1340-8507-7A6C197FEC68}"/>
          </ac:picMkLst>
        </pc:picChg>
        <pc:picChg chg="del">
          <ac:chgData name="Phùng Khánh Lâm" userId="bfd9f499-b63e-4f88-a979-812151fa510c" providerId="ADAL" clId="{F815BE2C-6188-DF49-B7FD-F2D923466BD9}" dt="2021-01-11T08:21:46.636" v="2" actId="478"/>
          <ac:picMkLst>
            <pc:docMk/>
            <pc:sldMk cId="436190128" sldId="264"/>
            <ac:picMk id="4" creationId="{AC3038FD-2CA6-6E48-AE10-14309F45F0D4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DBCDC-EB74-3142-AD3D-98F97071C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4DB6E0-2CC3-5549-8544-D24587EC9E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BB2B3-934D-BF4D-A83F-D5BE068F6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6E45C-A1A0-714D-87B3-84170C81C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24C74-5E77-754E-88A5-F7982F49A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477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24669-CBEF-DC41-9AC2-FD34376C0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8BB4D3-4333-BD4E-B6FD-72D3DB471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CD84A-6716-D54C-A184-12F5578EA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106B5F-948F-744B-A3B3-58E97B2E1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FB318-6EE8-F544-B587-F837202F1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780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95A301-32C4-BD4A-A745-8F7AD33B95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192DBE-8039-7A4E-A4A4-5E55EB624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70901-EBF9-8743-82BE-B4359EE01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1DE5E-5BE0-854F-8A0C-0C482F29B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CB5BC-4820-3E44-B53D-6A796830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776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FA102-34B2-324C-B82A-1F3CC3BE8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2E188-F698-384C-A3FD-AADFAD594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0029E-7376-2B4B-BC9F-DFC04F3EA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B843B-A675-E74A-BA6A-50C5CD2E2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2223B-64F4-CD43-BA62-45DC56403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197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7787D-493D-7449-85A8-B3F49545D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7BBC69-27E0-9E4D-BE26-A8CB75D3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A63A7-91AA-E247-8D79-61FDE8212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D85AD-19A7-C74D-B18D-2B3DD96DB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8F252-023B-604C-BD1A-CDF579D7B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110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157CC-2AC7-AB49-8F3E-F2D54A13F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DA4B4-AB37-B047-91BE-0E62952314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34DCFB-6506-C540-8B59-B0338AE8E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C5C685-B87C-7346-862C-39D73AA0B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E6866-6CF7-CC4E-A6DB-0DBB65DE7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93642F-7571-1B4C-989C-13BDC5B9B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44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0AAF3-B8D1-B14B-9384-2F4645A75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A79DBA-21CC-A342-8A67-F11077E88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D6A465-232D-694F-9D55-D85473A701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6F029E-BA2C-5C41-9AD6-F4C806DA6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E0E121-E53E-D14C-BF14-F94F1725F5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7AA7D8-5D84-784A-8151-AEC09312B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7CB6D0-9EEF-5B4D-8F4C-55DC3E528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82B1AD-CAFD-C94E-AD59-22F8B3FA8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87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DA5A2-4BEE-174F-82CE-808E71E04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7157D5-0065-8A4A-BC8D-ABFC40DB6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CCD4CA-A144-C04B-9E68-D8A5FAE1F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36A238-FD25-2D42-A2E6-A99328B5E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047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97BA4C-C663-654A-9C01-4CCF0FBB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73C4F5-A2D8-6F49-A515-D640005EE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F0416-0494-0340-8E70-FD99474AE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024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8A16-6E5C-8745-9780-3579DB749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52A9B-12AC-924F-82DC-9FEB9116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D5443A-FB52-CE4D-8F83-A0E9F6280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67E50-8A62-DE48-A2C8-343481172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3319F-8DD2-944F-82F5-522F275B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46228-C681-A04F-A6CF-9DA20FBCE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195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A19AC-2E46-3544-BB65-C595906B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F1BE34-F292-1C48-8E1C-8E391E29A1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44220E-62A6-304E-BC90-97E05B5AF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80633A-E8A7-BA48-B4CA-D89F39A4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6D3171-E37B-224E-9BFB-AF1E94441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D13166-9626-DF4A-95BC-DCFFC71E5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594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A33CDD-4828-0548-8AD5-2CA117EA7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45BF8-50BE-D74A-BA2C-AAF658DF1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BA0BE-CFE5-3942-9979-6B0768BCCD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61DFB-B308-824C-9543-56324BE6B247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12DC2-0693-824F-AFEF-C2CF5F6A66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0A491-C901-B240-B75C-E0D5599777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8DDA62-8754-BD4A-A374-E596D6FB1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989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D02EC-8035-FA4A-96C0-D61BE0D9E6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270C14-3729-9E47-9F16-735753756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718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8FD3FF-4B21-F240-BADB-5A4F2C1A6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927"/>
            <a:ext cx="12192000" cy="669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738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B328DD-8DE4-5D46-9BD1-C4BE97D3F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05" y="0"/>
            <a:ext cx="99377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949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7FC3AA-D4E5-8441-AF8F-29257F5BB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722" y="0"/>
            <a:ext cx="96305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82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6024CA-B058-1340-8507-7A6C197FE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81" y="0"/>
            <a:ext cx="11566838" cy="6858000"/>
          </a:xfrm>
          <a:prstGeom prst="rect">
            <a:avLst/>
          </a:prstGeom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4BF4E827-1AAA-E642-B692-4C4234F7535F}"/>
              </a:ext>
            </a:extLst>
          </p:cNvPr>
          <p:cNvSpPr/>
          <p:nvPr/>
        </p:nvSpPr>
        <p:spPr>
          <a:xfrm>
            <a:off x="312581" y="0"/>
            <a:ext cx="3391318" cy="196770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54E32A53-1C7C-7346-AEAD-43BCFD274431}"/>
              </a:ext>
            </a:extLst>
          </p:cNvPr>
          <p:cNvSpPr/>
          <p:nvPr/>
        </p:nvSpPr>
        <p:spPr>
          <a:xfrm>
            <a:off x="312581" y="196770"/>
            <a:ext cx="11566838" cy="451412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54462449-1C92-B545-B286-02C24DD98CA3}"/>
              </a:ext>
            </a:extLst>
          </p:cNvPr>
          <p:cNvSpPr/>
          <p:nvPr/>
        </p:nvSpPr>
        <p:spPr>
          <a:xfrm>
            <a:off x="312581" y="648182"/>
            <a:ext cx="1562518" cy="2604304"/>
          </a:xfrm>
          <a:prstGeom prst="frame">
            <a:avLst>
              <a:gd name="adj1" fmla="val 361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FA80DC4E-68D7-8943-B871-6CB74897DA35}"/>
              </a:ext>
            </a:extLst>
          </p:cNvPr>
          <p:cNvSpPr/>
          <p:nvPr/>
        </p:nvSpPr>
        <p:spPr>
          <a:xfrm>
            <a:off x="312581" y="3277564"/>
            <a:ext cx="1562518" cy="3383666"/>
          </a:xfrm>
          <a:prstGeom prst="frame">
            <a:avLst>
              <a:gd name="adj1" fmla="val 361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B199C66F-78A1-B04B-96B2-901FB74988EC}"/>
              </a:ext>
            </a:extLst>
          </p:cNvPr>
          <p:cNvSpPr/>
          <p:nvPr/>
        </p:nvSpPr>
        <p:spPr>
          <a:xfrm>
            <a:off x="1888603" y="648182"/>
            <a:ext cx="7255398" cy="6209818"/>
          </a:xfrm>
          <a:prstGeom prst="frame">
            <a:avLst>
              <a:gd name="adj1" fmla="val 81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9038C543-69F8-6D4D-B695-1292646678ED}"/>
              </a:ext>
            </a:extLst>
          </p:cNvPr>
          <p:cNvSpPr/>
          <p:nvPr/>
        </p:nvSpPr>
        <p:spPr>
          <a:xfrm>
            <a:off x="9157505" y="648182"/>
            <a:ext cx="2721914" cy="6209818"/>
          </a:xfrm>
          <a:prstGeom prst="frame">
            <a:avLst>
              <a:gd name="adj1" fmla="val 118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6190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DCA556-F0AB-7441-B5E5-1DF7D7D77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0071"/>
            <a:ext cx="12192000" cy="5257857"/>
          </a:xfrm>
          <a:prstGeom prst="rect">
            <a:avLst/>
          </a:prstGeom>
        </p:spPr>
      </p:pic>
      <p:sp>
        <p:nvSpPr>
          <p:cNvPr id="5" name="Donut 4">
            <a:extLst>
              <a:ext uri="{FF2B5EF4-FFF2-40B4-BE49-F238E27FC236}">
                <a16:creationId xmlns:a16="http://schemas.microsoft.com/office/drawing/2014/main" id="{B9472E00-67C2-2E47-BF04-2D0F7A143906}"/>
              </a:ext>
            </a:extLst>
          </p:cNvPr>
          <p:cNvSpPr/>
          <p:nvPr/>
        </p:nvSpPr>
        <p:spPr>
          <a:xfrm>
            <a:off x="10363200" y="391885"/>
            <a:ext cx="1828800" cy="1567543"/>
          </a:xfrm>
          <a:prstGeom prst="donut">
            <a:avLst>
              <a:gd name="adj" fmla="val 6805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9786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F7D3-CDE9-9A43-837F-257AA4EFF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Chia </a:t>
            </a:r>
            <a:r>
              <a:rPr lang="en-US" dirty="0" err="1"/>
              <a:t>sẻ</a:t>
            </a:r>
            <a:r>
              <a:rPr lang="en-US" dirty="0"/>
              <a:t> (group library)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F7A108-FF73-C440-AD7B-573AFE4EA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5522"/>
            <a:ext cx="12192000" cy="4360333"/>
          </a:xfrm>
          <a:prstGeom prst="rect">
            <a:avLst/>
          </a:prstGeom>
        </p:spPr>
      </p:pic>
      <p:sp>
        <p:nvSpPr>
          <p:cNvPr id="5" name="Donut 4">
            <a:extLst>
              <a:ext uri="{FF2B5EF4-FFF2-40B4-BE49-F238E27FC236}">
                <a16:creationId xmlns:a16="http://schemas.microsoft.com/office/drawing/2014/main" id="{42C6E5C1-D4BC-1C4F-B642-EC845C35FCDD}"/>
              </a:ext>
            </a:extLst>
          </p:cNvPr>
          <p:cNvSpPr/>
          <p:nvPr/>
        </p:nvSpPr>
        <p:spPr>
          <a:xfrm>
            <a:off x="173619" y="1759352"/>
            <a:ext cx="1632031" cy="833378"/>
          </a:xfrm>
          <a:prstGeom prst="donut">
            <a:avLst>
              <a:gd name="adj" fmla="val 6805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507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38090D-D2CB-8E45-98E6-BC5EF2392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800" y="0"/>
            <a:ext cx="112383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767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6BA157-01CF-164E-AF46-407439B9E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698" y="0"/>
            <a:ext cx="9530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573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FFCDB6-D37D-4242-9203-16102D4D1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30" y="0"/>
            <a:ext cx="10383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221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6</Words>
  <Application>Microsoft Macintosh PowerPoint</Application>
  <PresentationFormat>Widescreen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Chia sẻ (group library)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Phùng Khánh Lâm</dc:creator>
  <cp:lastModifiedBy>Phùng Khánh Lâm</cp:lastModifiedBy>
  <cp:revision>4</cp:revision>
  <dcterms:created xsi:type="dcterms:W3CDTF">2021-01-07T22:19:34Z</dcterms:created>
  <dcterms:modified xsi:type="dcterms:W3CDTF">2021-01-11T08:43:52Z</dcterms:modified>
</cp:coreProperties>
</file>

<file path=docProps/thumbnail.jpeg>
</file>